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A792CC-5EF3-A9C2-22C9-409EB0D05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99CAB40-5D08-0F31-F7CD-94FC36E85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D220A7E-D634-BF12-7305-F2A98212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D4A7BE7-C630-F721-4A09-8C7C6520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9248AAF-268A-1AF2-EF9F-F4F0F731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259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C85390-52F8-7304-EECE-4097712B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925C02A-E78F-9CE0-5C4B-6720CBEDD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10F6991-FC35-AF23-09CC-689E4F75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32DD436-DE7F-08E3-6007-CDBF0E9F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1F42DE6-0CCE-0224-B340-07A07AFF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625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287B6EC-FC92-4EB5-7FD5-EB354CB11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B349D5B-3568-23E9-A7ED-34137D1DE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5E056D6-A627-FB07-42DF-49732E3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6B31591-544B-C170-ECE9-BCE9C481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FBCBD97-6445-C3DA-0088-6F83EB6F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22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018FD8-8600-3401-7D73-2D57F897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B757FC-7BBE-2BFE-6AC0-F34F2B092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5EB4A80-5EC2-7B86-5F83-EEC18E4A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33EFAD5-9B5D-D6C8-F37A-A59B5EC8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D260A3D-0652-6551-403A-B36C78B0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091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4CCA11-6C7D-50DE-256A-5FB64987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40384B8-D668-D10A-FDEB-B4BEB2005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BE93A0-BDCE-CEED-100A-F432BFE3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23AEC13-7E43-0D6C-04D0-8189A193F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CE65E4E-66D5-E9B0-2B80-D38642A2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45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1320BD-D971-19A6-581F-641B2BB5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4DCCE0-97D0-0605-427F-8F5E939ED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8C1BCB9-3B46-22D4-49ED-CB35BDB38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70DEC4E-5195-D071-CEB1-05829D6F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EFB3BAD-48D9-405D-127A-A6065A63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4CDF699-3E76-28D1-D7BC-7A46AECB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786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962653-0C1C-B99D-26DC-95F8CAB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7594DEC-E161-4B56-458A-3E9682636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34F9D29-C66F-44AE-F92D-D78F541D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74556D1-2347-000C-20F8-74808E58A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CDD8222-5858-B7A8-6443-C35FFACAC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1E336B6-2940-F115-0159-78F8DE97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E8A3715-5E64-8D08-8E76-66AC0B11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8C41E86-2E43-ACD8-E39F-A92D34AA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634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29EADA-D0E3-0509-CAC4-56BA13B4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6B88AAE-BEB7-5E92-6247-10E3AC18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8760398-0BE2-12C8-2D11-C862559F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949DCEC-5838-A0B6-2DD0-2C4A3D3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01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310930F-9567-A6D3-BD35-76A7D9C7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9472F03-7320-028B-37D3-E96B7E92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042449B-6E30-E926-D01F-1E3F0E52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95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9CC01A-7783-19B3-A63F-0362B71CE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401909-2407-0E14-0292-D6817B0C8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C7C199F-39A3-DCBD-7CE7-119F7EBA1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AD4CC7F-CC6B-7221-400B-A1EB44D3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FC5556F-47A9-2041-3278-2E7F8A70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1FAE48A-2416-ED01-7BEE-77D1A9F41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591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BAA8B1-7C0A-0E7C-6582-6EC51647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2EC2FFF-512D-0C7F-7F47-976F2F431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10C2AC1-BE0D-1361-2589-40B58C734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2F81272-C05A-B41D-EAB5-7B201857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70024D3-1D08-1721-5C8C-FF37BF27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8A0539-99E5-A9D8-8197-C45EFD71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513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E573BA6-CD8C-B7FB-A7CC-EC7079A0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E24DECF-5811-2E93-F0DA-AFF46F02F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35F1D9B-DB61-DA9E-9B76-2F2DE9953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92540B5-E7B8-88A8-0196-F1DA54A58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EC28AF-F064-6236-75AC-7F2AE9142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878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6CCA115-98DA-8AA9-16C6-7054A25BB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hu-HU" sz="5400"/>
              <a:t>BOBI barkács weboldal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84F0D0B-F815-6605-2FD2-AE222B20D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hu-HU" dirty="0"/>
              <a:t>Balogh Ádám - Dunai Krisztián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24DE1-5678-A36A-6B6C-42C13D7A5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8" r="1140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63AEF79F-79CB-AEF6-7932-B6BBCBEB3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69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C874CA1-E233-7F17-6EB9-71B41408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Megrendelő igényei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FDC47D-2943-2776-8284-0E1E21CCC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1900"/>
              <a:t>Reszponzív weboldal</a:t>
            </a:r>
          </a:p>
          <a:p>
            <a:r>
              <a:rPr lang="hu-HU" sz="1900"/>
              <a:t>HTML5-, CCS3 szabvány</a:t>
            </a:r>
          </a:p>
          <a:p>
            <a:r>
              <a:rPr lang="hu-HU" sz="1900"/>
              <a:t>Elavultság miatt validálás HTML5- szabványra</a:t>
            </a:r>
          </a:p>
          <a:p>
            <a:r>
              <a:rPr lang="hu-HU" sz="1900"/>
              <a:t>Főoldal</a:t>
            </a:r>
          </a:p>
          <a:p>
            <a:r>
              <a:rPr lang="hu-HU" sz="1900"/>
              <a:t>Festékek</a:t>
            </a:r>
          </a:p>
          <a:p>
            <a:r>
              <a:rPr lang="hu-HU" sz="1900"/>
              <a:t>Faanyagok</a:t>
            </a:r>
          </a:p>
          <a:p>
            <a:r>
              <a:rPr lang="hu-HU" sz="1900"/>
              <a:t>Szerszámok</a:t>
            </a:r>
          </a:p>
          <a:p>
            <a:r>
              <a:rPr lang="hu-HU" sz="1900"/>
              <a:t>Blog</a:t>
            </a:r>
          </a:p>
          <a:p>
            <a:r>
              <a:rPr lang="hu-HU" sz="1900"/>
              <a:t>Rólunk</a:t>
            </a:r>
          </a:p>
        </p:txBody>
      </p:sp>
    </p:spTree>
    <p:extLst>
      <p:ext uri="{BB962C8B-B14F-4D97-AF65-F5344CB8AC3E}">
        <p14:creationId xmlns:p14="http://schemas.microsoft.com/office/powerpoint/2010/main" val="57363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BF73AC6-7965-B09F-3913-D818985AA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r="2457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31DAC68-8063-8D67-C074-88F5892B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9208B2-A2F0-32F6-F093-EBADA1C5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Trello</a:t>
            </a:r>
          </a:p>
          <a:p>
            <a:r>
              <a:rPr lang="hu-HU" sz="2000"/>
              <a:t>Figma</a:t>
            </a:r>
          </a:p>
          <a:p>
            <a:r>
              <a:rPr lang="hu-HU" sz="2000"/>
              <a:t>Github</a:t>
            </a:r>
          </a:p>
          <a:p>
            <a:r>
              <a:rPr lang="hu-HU" sz="2000"/>
              <a:t>Bootstrap</a:t>
            </a:r>
          </a:p>
          <a:p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45476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EA48142D-3518-93F3-A2CA-3FE91248E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8EDBF43-9782-CA94-4687-1F194BF7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Főoldal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4422C-FF63-2AEE-1121-AABD19131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Az oldalon megtalálhatóak: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Főoldal</a:t>
            </a:r>
          </a:p>
          <a:p>
            <a:r>
              <a:rPr lang="hu-HU" sz="2000"/>
              <a:t>Nyitvatartás</a:t>
            </a:r>
          </a:p>
          <a:p>
            <a:r>
              <a:rPr lang="hu-HU" sz="2000"/>
              <a:t>Footer</a:t>
            </a:r>
          </a:p>
          <a:p>
            <a:pPr marL="0" indent="0">
              <a:buNone/>
            </a:pPr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379935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Tartalom helye 9" descr="A képen diagram látható&#10;&#10;Automatikusan generált leírás">
            <a:extLst>
              <a:ext uri="{FF2B5EF4-FFF2-40B4-BE49-F238E27FC236}">
                <a16:creationId xmlns:a16="http://schemas.microsoft.com/office/drawing/2014/main" id="{7269062B-375A-1904-4E46-D48EED4FD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3" r="5192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F25B3BA-B9AE-6DA4-358E-29344227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Festékek</a:t>
            </a:r>
            <a:r>
              <a:rPr lang="en-US" sz="4000" dirty="0"/>
              <a:t> - Ádám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DAFF720-1217-1B58-85A0-9C79B8E5B747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Az </a:t>
            </a:r>
            <a:r>
              <a:rPr lang="en-US" sz="2000" dirty="0" err="1"/>
              <a:t>oldalon</a:t>
            </a:r>
            <a:r>
              <a:rPr lang="en-US" sz="2000" dirty="0"/>
              <a:t> </a:t>
            </a:r>
            <a:r>
              <a:rPr lang="en-US" sz="2000" dirty="0" err="1"/>
              <a:t>megtalálhatóak</a:t>
            </a:r>
            <a:r>
              <a:rPr lang="en-US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Navbar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Bootstrap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Festékek</a:t>
            </a:r>
            <a:r>
              <a:rPr lang="en-US" sz="2000" dirty="0"/>
              <a:t> </a:t>
            </a:r>
            <a:r>
              <a:rPr lang="en-US" sz="2000" dirty="0" err="1"/>
              <a:t>listája</a:t>
            </a:r>
            <a:endParaRPr lang="hu-HU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386271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C428DD40-9262-1E66-F462-BEE3781EB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8" r="16544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4CBEA69-FD09-A36F-B634-96154DFD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Faanyagok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35CC54-9CD4-908B-8608-43B02BDE1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Az </a:t>
            </a:r>
            <a:r>
              <a:rPr lang="en-US" sz="2000" dirty="0" err="1"/>
              <a:t>oldalon</a:t>
            </a:r>
            <a:r>
              <a:rPr lang="en-US" sz="2000" dirty="0"/>
              <a:t> </a:t>
            </a:r>
            <a:r>
              <a:rPr lang="en-US" sz="2000" dirty="0" err="1"/>
              <a:t>megtalálhatóak</a:t>
            </a:r>
            <a:r>
              <a:rPr lang="en-US" sz="2000" dirty="0"/>
              <a:t>: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-Navbar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-Bootstrap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Faanyagok listája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 err="1"/>
              <a:t>Footer</a:t>
            </a:r>
            <a:endParaRPr lang="en-US" sz="2000" dirty="0"/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234277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1A6390A6-7D73-241B-E509-50113AF5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r="2492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942A888-18FB-9845-8CC0-76EDB65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Szerszámok - Krisztián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3411EF-D2DB-B5A0-1AB9-67A9838C2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Az oldalon megtalálhatóak: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Bootstrap</a:t>
            </a:r>
          </a:p>
          <a:p>
            <a:r>
              <a:rPr lang="hu-HU" sz="2000"/>
              <a:t>Szerszámok listája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93693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7CA6D1C1-6442-7389-3893-E31D3D0D7D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r="1733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9029B53-10A1-2D48-BD7C-6F7A17894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Blog - Krisztián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209781-611C-E9F9-94D2-98EE913EC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/>
              <a:t>Az oldalon megtalálhatóak: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 dirty="0"/>
              <a:t>Termékleírás</a:t>
            </a:r>
          </a:p>
          <a:p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409636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8A55167-F853-3572-5336-486EB3A6C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8F20C39-96F4-8193-76E4-766B0075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Rólunk - Krisztián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A408BF-0A0E-8ED1-0A6A-CD494EDE3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/>
              <a:t>Az oldalon megtalálhatóak: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 dirty="0"/>
              <a:t>Blog</a:t>
            </a:r>
          </a:p>
          <a:p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54820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103</Words>
  <Application>Microsoft Macintosh PowerPoint</Application>
  <PresentationFormat>Szélesvásznú</PresentationFormat>
  <Paragraphs>53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BOBI barkács weboldal</vt:lpstr>
      <vt:lpstr>Megrendelő igényei</vt:lpstr>
      <vt:lpstr>Eszközök</vt:lpstr>
      <vt:lpstr>Főoldal - Ádám</vt:lpstr>
      <vt:lpstr>Festékek - Ádám</vt:lpstr>
      <vt:lpstr>Faanyagok - Ádám</vt:lpstr>
      <vt:lpstr>Szerszámok - Krisztián</vt:lpstr>
      <vt:lpstr>Blog - Krisztián</vt:lpstr>
      <vt:lpstr>Rólunk - Krisztián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BOBI barkács weboldal</dc:title>
  <dc:creator>O365 felhasználó</dc:creator>
  <cp:lastModifiedBy> </cp:lastModifiedBy>
  <cp:revision>7</cp:revision>
  <dcterms:created xsi:type="dcterms:W3CDTF">2023-03-19T19:55:27Z</dcterms:created>
  <dcterms:modified xsi:type="dcterms:W3CDTF">2023-03-22T12:32:55Z</dcterms:modified>
</cp:coreProperties>
</file>